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8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0" r:id="rId93"/>
    <p:sldId id="378" r:id="rId94"/>
    <p:sldId id="379" r:id="rId95"/>
    <p:sldId id="306" r:id="rId96"/>
    <p:sldId id="296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4" Type="http://schemas.openxmlformats.org/officeDocument/2006/relationships/image" Target="../media/image185.emf"/><Relationship Id="rId5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4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5" Type="http://schemas.openxmlformats.org/officeDocument/2006/relationships/image" Target="../media/image192.emf"/><Relationship Id="rId6" Type="http://schemas.openxmlformats.org/officeDocument/2006/relationships/image" Target="../media/image193.emf"/><Relationship Id="rId7" Type="http://schemas.openxmlformats.org/officeDocument/2006/relationships/image" Target="../media/image1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8026"/>
            <a:ext cx="7125368" cy="88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35573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461550" cy="640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320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38206</TotalTime>
  <Words>10009</Words>
  <Application>Microsoft Macintosh PowerPoint</Application>
  <PresentationFormat>On-screen Show (4:3)</PresentationFormat>
  <Paragraphs>1117</Paragraphs>
  <Slides>96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97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330</cp:revision>
  <cp:lastPrinted>2018-06-28T16:12:52Z</cp:lastPrinted>
  <dcterms:created xsi:type="dcterms:W3CDTF">2018-06-02T00:44:21Z</dcterms:created>
  <dcterms:modified xsi:type="dcterms:W3CDTF">2018-07-03T00:22:28Z</dcterms:modified>
</cp:coreProperties>
</file>